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0" r:id="rId7"/>
    <p:sldId id="277" r:id="rId8"/>
    <p:sldId id="276" r:id="rId9"/>
    <p:sldId id="282" r:id="rId10"/>
    <p:sldId id="283" r:id="rId11"/>
    <p:sldId id="268" r:id="rId12"/>
    <p:sldId id="269" r:id="rId13"/>
    <p:sldId id="270" r:id="rId14"/>
    <p:sldId id="272" r:id="rId15"/>
    <p:sldId id="273" r:id="rId16"/>
    <p:sldId id="262" r:id="rId17"/>
    <p:sldId id="265" r:id="rId18"/>
    <p:sldId id="274" r:id="rId19"/>
    <p:sldId id="266" r:id="rId20"/>
    <p:sldId id="275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3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ullah Mazher" userId="b4a00f72a7b7d878" providerId="LiveId" clId="{F11103CE-5D3C-4D5E-80A6-DF8001965185}"/>
    <pc:docChg chg="undo custSel addSld delSld modSld sldOrd">
      <pc:chgData name="Adullah Mazher" userId="b4a00f72a7b7d878" providerId="LiveId" clId="{F11103CE-5D3C-4D5E-80A6-DF8001965185}" dt="2023-11-29T17:09:10.635" v="1340" actId="47"/>
      <pc:docMkLst>
        <pc:docMk/>
      </pc:docMkLst>
      <pc:sldChg chg="addSp delSp modSp mod">
        <pc:chgData name="Adullah Mazher" userId="b4a00f72a7b7d878" providerId="LiveId" clId="{F11103CE-5D3C-4D5E-80A6-DF8001965185}" dt="2023-11-29T16:42:25.087" v="1303" actId="1440"/>
        <pc:sldMkLst>
          <pc:docMk/>
          <pc:sldMk cId="4043737824" sldId="257"/>
        </pc:sldMkLst>
        <pc:spChg chg="mod">
          <ac:chgData name="Adullah Mazher" userId="b4a00f72a7b7d878" providerId="LiveId" clId="{F11103CE-5D3C-4D5E-80A6-DF8001965185}" dt="2023-11-29T16:23:06.354" v="665" actId="20577"/>
          <ac:spMkLst>
            <pc:docMk/>
            <pc:sldMk cId="4043737824" sldId="257"/>
            <ac:spMk id="3" creationId="{A8E9CFF2-3777-4FF4-A759-8491175B0B7C}"/>
          </ac:spMkLst>
        </pc:spChg>
        <pc:picChg chg="add del">
          <ac:chgData name="Adullah Mazher" userId="b4a00f72a7b7d878" providerId="LiveId" clId="{F11103CE-5D3C-4D5E-80A6-DF8001965185}" dt="2023-11-29T16:32:21.955" v="773" actId="478"/>
          <ac:picMkLst>
            <pc:docMk/>
            <pc:sldMk cId="4043737824" sldId="257"/>
            <ac:picMk id="5" creationId="{282CF6DD-7FE8-4063-9551-1B7BBCE92ABE}"/>
          </ac:picMkLst>
        </pc:picChg>
        <pc:picChg chg="add mod modCrop">
          <ac:chgData name="Adullah Mazher" userId="b4a00f72a7b7d878" providerId="LiveId" clId="{F11103CE-5D3C-4D5E-80A6-DF8001965185}" dt="2023-11-29T16:42:25.087" v="1303" actId="1440"/>
          <ac:picMkLst>
            <pc:docMk/>
            <pc:sldMk cId="4043737824" sldId="257"/>
            <ac:picMk id="6" creationId="{5C07828A-AD28-0582-83BB-EA719D45100F}"/>
          </ac:picMkLst>
        </pc:picChg>
      </pc:sldChg>
      <pc:sldChg chg="modSp mod">
        <pc:chgData name="Adullah Mazher" userId="b4a00f72a7b7d878" providerId="LiveId" clId="{F11103CE-5D3C-4D5E-80A6-DF8001965185}" dt="2023-11-29T15:28:52.022" v="164" actId="20577"/>
        <pc:sldMkLst>
          <pc:docMk/>
          <pc:sldMk cId="2912628256" sldId="259"/>
        </pc:sldMkLst>
        <pc:spChg chg="mod">
          <ac:chgData name="Adullah Mazher" userId="b4a00f72a7b7d878" providerId="LiveId" clId="{F11103CE-5D3C-4D5E-80A6-DF8001965185}" dt="2023-11-29T15:28:52.022" v="164" actId="20577"/>
          <ac:spMkLst>
            <pc:docMk/>
            <pc:sldMk cId="2912628256" sldId="259"/>
            <ac:spMk id="3" creationId="{018349C2-4DA1-F9DB-6813-A960155468E7}"/>
          </ac:spMkLst>
        </pc:spChg>
      </pc:sldChg>
      <pc:sldChg chg="modSp add mod">
        <pc:chgData name="Adullah Mazher" userId="b4a00f72a7b7d878" providerId="LiveId" clId="{F11103CE-5D3C-4D5E-80A6-DF8001965185}" dt="2023-11-29T15:28:44.353" v="159" actId="403"/>
        <pc:sldMkLst>
          <pc:docMk/>
          <pc:sldMk cId="4275448870" sldId="260"/>
        </pc:sldMkLst>
        <pc:spChg chg="mod">
          <ac:chgData name="Adullah Mazher" userId="b4a00f72a7b7d878" providerId="LiveId" clId="{F11103CE-5D3C-4D5E-80A6-DF8001965185}" dt="2023-11-29T15:27:20.465" v="10" actId="20577"/>
          <ac:spMkLst>
            <pc:docMk/>
            <pc:sldMk cId="4275448870" sldId="260"/>
            <ac:spMk id="2" creationId="{8BD405AF-0E99-3B59-0497-C6C96D14D60B}"/>
          </ac:spMkLst>
        </pc:spChg>
        <pc:spChg chg="mod">
          <ac:chgData name="Adullah Mazher" userId="b4a00f72a7b7d878" providerId="LiveId" clId="{F11103CE-5D3C-4D5E-80A6-DF8001965185}" dt="2023-11-29T15:28:44.353" v="159" actId="403"/>
          <ac:spMkLst>
            <pc:docMk/>
            <pc:sldMk cId="4275448870" sldId="260"/>
            <ac:spMk id="3" creationId="{018349C2-4DA1-F9DB-6813-A960155468E7}"/>
          </ac:spMkLst>
        </pc:spChg>
      </pc:sldChg>
      <pc:sldChg chg="add del">
        <pc:chgData name="Adullah Mazher" userId="b4a00f72a7b7d878" providerId="LiveId" clId="{F11103CE-5D3C-4D5E-80A6-DF8001965185}" dt="2023-11-29T15:29:00.299" v="166" actId="47"/>
        <pc:sldMkLst>
          <pc:docMk/>
          <pc:sldMk cId="3265055042" sldId="261"/>
        </pc:sldMkLst>
      </pc:sldChg>
      <pc:sldChg chg="modSp new del mod">
        <pc:chgData name="Adullah Mazher" userId="b4a00f72a7b7d878" providerId="LiveId" clId="{F11103CE-5D3C-4D5E-80A6-DF8001965185}" dt="2023-11-29T15:30:06.746" v="240" actId="47"/>
        <pc:sldMkLst>
          <pc:docMk/>
          <pc:sldMk cId="4044828325" sldId="261"/>
        </pc:sldMkLst>
        <pc:spChg chg="mod">
          <ac:chgData name="Adullah Mazher" userId="b4a00f72a7b7d878" providerId="LiveId" clId="{F11103CE-5D3C-4D5E-80A6-DF8001965185}" dt="2023-11-29T15:29:45.838" v="238" actId="313"/>
          <ac:spMkLst>
            <pc:docMk/>
            <pc:sldMk cId="4044828325" sldId="261"/>
            <ac:spMk id="2" creationId="{B08D014D-B8FE-9B17-08AD-E530AAF1F490}"/>
          </ac:spMkLst>
        </pc:spChg>
      </pc:sldChg>
      <pc:sldChg chg="addSp delSp modSp new mod">
        <pc:chgData name="Adullah Mazher" userId="b4a00f72a7b7d878" providerId="LiveId" clId="{F11103CE-5D3C-4D5E-80A6-DF8001965185}" dt="2023-11-29T15:52:41.034" v="424" actId="1076"/>
        <pc:sldMkLst>
          <pc:docMk/>
          <pc:sldMk cId="1950157622" sldId="262"/>
        </pc:sldMkLst>
        <pc:spChg chg="mod">
          <ac:chgData name="Adullah Mazher" userId="b4a00f72a7b7d878" providerId="LiveId" clId="{F11103CE-5D3C-4D5E-80A6-DF8001965185}" dt="2023-11-29T15:30:10.470" v="248" actId="20577"/>
          <ac:spMkLst>
            <pc:docMk/>
            <pc:sldMk cId="1950157622" sldId="262"/>
            <ac:spMk id="2" creationId="{13BF33B6-540D-90D6-C0CB-D358A6C549CB}"/>
          </ac:spMkLst>
        </pc:spChg>
        <pc:spChg chg="del">
          <ac:chgData name="Adullah Mazher" userId="b4a00f72a7b7d878" providerId="LiveId" clId="{F11103CE-5D3C-4D5E-80A6-DF8001965185}" dt="2023-11-29T15:30:47.800" v="269"/>
          <ac:spMkLst>
            <pc:docMk/>
            <pc:sldMk cId="1950157622" sldId="262"/>
            <ac:spMk id="3" creationId="{E49853A4-ED86-9DDB-73A4-0283B93E0385}"/>
          </ac:spMkLst>
        </pc:spChg>
        <pc:spChg chg="mod">
          <ac:chgData name="Adullah Mazher" userId="b4a00f72a7b7d878" providerId="LiveId" clId="{F11103CE-5D3C-4D5E-80A6-DF8001965185}" dt="2023-11-29T15:30:19.106" v="268" actId="20577"/>
          <ac:spMkLst>
            <pc:docMk/>
            <pc:sldMk cId="1950157622" sldId="262"/>
            <ac:spMk id="4" creationId="{BB454CFE-A0AA-2E57-4582-8459D506B92D}"/>
          </ac:spMkLst>
        </pc:spChg>
        <pc:picChg chg="add mod">
          <ac:chgData name="Adullah Mazher" userId="b4a00f72a7b7d878" providerId="LiveId" clId="{F11103CE-5D3C-4D5E-80A6-DF8001965185}" dt="2023-11-29T15:52:41.034" v="424" actId="1076"/>
          <ac:picMkLst>
            <pc:docMk/>
            <pc:sldMk cId="1950157622" sldId="262"/>
            <ac:picMk id="6" creationId="{D38658D4-8BC6-1D77-F444-30B2096522CD}"/>
          </ac:picMkLst>
        </pc:picChg>
      </pc:sldChg>
      <pc:sldChg chg="addSp delSp modSp add del mod">
        <pc:chgData name="Adullah Mazher" userId="b4a00f72a7b7d878" providerId="LiveId" clId="{F11103CE-5D3C-4D5E-80A6-DF8001965185}" dt="2023-11-29T15:50:33.922" v="360" actId="47"/>
        <pc:sldMkLst>
          <pc:docMk/>
          <pc:sldMk cId="282408379" sldId="263"/>
        </pc:sldMkLst>
        <pc:spChg chg="mod">
          <ac:chgData name="Adullah Mazher" userId="b4a00f72a7b7d878" providerId="LiveId" clId="{F11103CE-5D3C-4D5E-80A6-DF8001965185}" dt="2023-11-29T15:50:27.238" v="358" actId="1076"/>
          <ac:spMkLst>
            <pc:docMk/>
            <pc:sldMk cId="282408379" sldId="263"/>
            <ac:spMk id="2" creationId="{13BF33B6-540D-90D6-C0CB-D358A6C549CB}"/>
          </ac:spMkLst>
        </pc:spChg>
        <pc:spChg chg="mod">
          <ac:chgData name="Adullah Mazher" userId="b4a00f72a7b7d878" providerId="LiveId" clId="{F11103CE-5D3C-4D5E-80A6-DF8001965185}" dt="2023-11-29T15:32:09.912" v="313" actId="20577"/>
          <ac:spMkLst>
            <pc:docMk/>
            <pc:sldMk cId="282408379" sldId="263"/>
            <ac:spMk id="4" creationId="{BB454CFE-A0AA-2E57-4582-8459D506B92D}"/>
          </ac:spMkLst>
        </pc:spChg>
        <pc:spChg chg="add del mod">
          <ac:chgData name="Adullah Mazher" userId="b4a00f72a7b7d878" providerId="LiveId" clId="{F11103CE-5D3C-4D5E-80A6-DF8001965185}" dt="2023-11-29T15:33:30.394" v="327" actId="478"/>
          <ac:spMkLst>
            <pc:docMk/>
            <pc:sldMk cId="282408379" sldId="263"/>
            <ac:spMk id="8" creationId="{FE80A0C7-F8D4-FD86-E6AC-E4EC9A3FE312}"/>
          </ac:spMkLst>
        </pc:spChg>
        <pc:picChg chg="add del mod modCrop">
          <ac:chgData name="Adullah Mazher" userId="b4a00f72a7b7d878" providerId="LiveId" clId="{F11103CE-5D3C-4D5E-80A6-DF8001965185}" dt="2023-11-29T15:50:32.429" v="359" actId="21"/>
          <ac:picMkLst>
            <pc:docMk/>
            <pc:sldMk cId="282408379" sldId="263"/>
            <ac:picMk id="5" creationId="{8C7116AA-5550-3FFB-674D-C3756345D191}"/>
          </ac:picMkLst>
        </pc:picChg>
        <pc:picChg chg="del">
          <ac:chgData name="Adullah Mazher" userId="b4a00f72a7b7d878" providerId="LiveId" clId="{F11103CE-5D3C-4D5E-80A6-DF8001965185}" dt="2023-11-29T15:33:27.039" v="326" actId="478"/>
          <ac:picMkLst>
            <pc:docMk/>
            <pc:sldMk cId="282408379" sldId="263"/>
            <ac:picMk id="6" creationId="{D38658D4-8BC6-1D77-F444-30B2096522CD}"/>
          </ac:picMkLst>
        </pc:picChg>
      </pc:sldChg>
      <pc:sldChg chg="addSp delSp modSp add del mod">
        <pc:chgData name="Adullah Mazher" userId="b4a00f72a7b7d878" providerId="LiveId" clId="{F11103CE-5D3C-4D5E-80A6-DF8001965185}" dt="2023-11-29T15:51:56.617" v="415" actId="47"/>
        <pc:sldMkLst>
          <pc:docMk/>
          <pc:sldMk cId="3019384613" sldId="264"/>
        </pc:sldMkLst>
        <pc:spChg chg="mod">
          <ac:chgData name="Adullah Mazher" userId="b4a00f72a7b7d878" providerId="LiveId" clId="{F11103CE-5D3C-4D5E-80A6-DF8001965185}" dt="2023-11-29T15:35:08.374" v="341" actId="20577"/>
          <ac:spMkLst>
            <pc:docMk/>
            <pc:sldMk cId="3019384613" sldId="264"/>
            <ac:spMk id="2" creationId="{13BF33B6-540D-90D6-C0CB-D358A6C549CB}"/>
          </ac:spMkLst>
        </pc:spChg>
        <pc:spChg chg="mod">
          <ac:chgData name="Adullah Mazher" userId="b4a00f72a7b7d878" providerId="LiveId" clId="{F11103CE-5D3C-4D5E-80A6-DF8001965185}" dt="2023-11-29T15:35:11.436" v="342" actId="20577"/>
          <ac:spMkLst>
            <pc:docMk/>
            <pc:sldMk cId="3019384613" sldId="264"/>
            <ac:spMk id="4" creationId="{BB454CFE-A0AA-2E57-4582-8459D506B92D}"/>
          </ac:spMkLst>
        </pc:spChg>
        <pc:picChg chg="del">
          <ac:chgData name="Adullah Mazher" userId="b4a00f72a7b7d878" providerId="LiveId" clId="{F11103CE-5D3C-4D5E-80A6-DF8001965185}" dt="2023-11-29T15:38:45.679" v="343" actId="478"/>
          <ac:picMkLst>
            <pc:docMk/>
            <pc:sldMk cId="3019384613" sldId="264"/>
            <ac:picMk id="5" creationId="{8C7116AA-5550-3FFB-674D-C3756345D191}"/>
          </ac:picMkLst>
        </pc:picChg>
        <pc:picChg chg="add mod">
          <ac:chgData name="Adullah Mazher" userId="b4a00f72a7b7d878" providerId="LiveId" clId="{F11103CE-5D3C-4D5E-80A6-DF8001965185}" dt="2023-11-29T15:39:33.124" v="355" actId="1076"/>
          <ac:picMkLst>
            <pc:docMk/>
            <pc:sldMk cId="3019384613" sldId="264"/>
            <ac:picMk id="6" creationId="{4007C8FE-BDBC-9252-4ABF-AE2E3B632A1D}"/>
          </ac:picMkLst>
        </pc:picChg>
        <pc:picChg chg="add mod">
          <ac:chgData name="Adullah Mazher" userId="b4a00f72a7b7d878" providerId="LiveId" clId="{F11103CE-5D3C-4D5E-80A6-DF8001965185}" dt="2023-11-29T15:48:37.003" v="356" actId="1076"/>
          <ac:picMkLst>
            <pc:docMk/>
            <pc:sldMk cId="3019384613" sldId="264"/>
            <ac:picMk id="8" creationId="{AB4B8429-3EAB-5172-F5F8-2A446208CD2A}"/>
          </ac:picMkLst>
        </pc:picChg>
      </pc:sldChg>
      <pc:sldChg chg="addSp delSp modSp add mod ord">
        <pc:chgData name="Adullah Mazher" userId="b4a00f72a7b7d878" providerId="LiveId" clId="{F11103CE-5D3C-4D5E-80A6-DF8001965185}" dt="2023-11-29T16:29:25.542" v="766" actId="1076"/>
        <pc:sldMkLst>
          <pc:docMk/>
          <pc:sldMk cId="2855221138" sldId="265"/>
        </pc:sldMkLst>
        <pc:spChg chg="mod">
          <ac:chgData name="Adullah Mazher" userId="b4a00f72a7b7d878" providerId="LiveId" clId="{F11103CE-5D3C-4D5E-80A6-DF8001965185}" dt="2023-11-29T15:51:38.903" v="411" actId="20577"/>
          <ac:spMkLst>
            <pc:docMk/>
            <pc:sldMk cId="2855221138" sldId="265"/>
            <ac:spMk id="2" creationId="{8BD405AF-0E99-3B59-0497-C6C96D14D60B}"/>
          </ac:spMkLst>
        </pc:spChg>
        <pc:spChg chg="del">
          <ac:chgData name="Adullah Mazher" userId="b4a00f72a7b7d878" providerId="LiveId" clId="{F11103CE-5D3C-4D5E-80A6-DF8001965185}" dt="2023-11-29T15:50:42.286" v="364" actId="478"/>
          <ac:spMkLst>
            <pc:docMk/>
            <pc:sldMk cId="2855221138" sldId="265"/>
            <ac:spMk id="3" creationId="{018349C2-4DA1-F9DB-6813-A960155468E7}"/>
          </ac:spMkLst>
        </pc:spChg>
        <pc:spChg chg="add del mod">
          <ac:chgData name="Adullah Mazher" userId="b4a00f72a7b7d878" providerId="LiveId" clId="{F11103CE-5D3C-4D5E-80A6-DF8001965185}" dt="2023-11-29T15:50:44.354" v="365" actId="478"/>
          <ac:spMkLst>
            <pc:docMk/>
            <pc:sldMk cId="2855221138" sldId="265"/>
            <ac:spMk id="5" creationId="{708350B5-B01B-227B-1795-E57E39481B8C}"/>
          </ac:spMkLst>
        </pc:spChg>
        <pc:picChg chg="add mod">
          <ac:chgData name="Adullah Mazher" userId="b4a00f72a7b7d878" providerId="LiveId" clId="{F11103CE-5D3C-4D5E-80A6-DF8001965185}" dt="2023-11-29T16:29:25.542" v="766" actId="1076"/>
          <ac:picMkLst>
            <pc:docMk/>
            <pc:sldMk cId="2855221138" sldId="265"/>
            <ac:picMk id="7" creationId="{D5AFD389-CEEF-3880-2031-73EADDA3FBBD}"/>
          </ac:picMkLst>
        </pc:picChg>
      </pc:sldChg>
      <pc:sldChg chg="modSp add mod">
        <pc:chgData name="Adullah Mazher" userId="b4a00f72a7b7d878" providerId="LiveId" clId="{F11103CE-5D3C-4D5E-80A6-DF8001965185}" dt="2023-11-29T16:29:19.232" v="764" actId="1076"/>
        <pc:sldMkLst>
          <pc:docMk/>
          <pc:sldMk cId="2142850225" sldId="266"/>
        </pc:sldMkLst>
        <pc:spChg chg="mod">
          <ac:chgData name="Adullah Mazher" userId="b4a00f72a7b7d878" providerId="LiveId" clId="{F11103CE-5D3C-4D5E-80A6-DF8001965185}" dt="2023-11-29T15:52:26.888" v="422" actId="20577"/>
          <ac:spMkLst>
            <pc:docMk/>
            <pc:sldMk cId="2142850225" sldId="266"/>
            <ac:spMk id="2" creationId="{8BD405AF-0E99-3B59-0497-C6C96D14D60B}"/>
          </ac:spMkLst>
        </pc:spChg>
        <pc:picChg chg="mod">
          <ac:chgData name="Adullah Mazher" userId="b4a00f72a7b7d878" providerId="LiveId" clId="{F11103CE-5D3C-4D5E-80A6-DF8001965185}" dt="2023-11-29T16:29:19.232" v="764" actId="1076"/>
          <ac:picMkLst>
            <pc:docMk/>
            <pc:sldMk cId="2142850225" sldId="266"/>
            <ac:picMk id="7" creationId="{D5AFD389-CEEF-3880-2031-73EADDA3FBBD}"/>
          </ac:picMkLst>
        </pc:picChg>
      </pc:sldChg>
      <pc:sldChg chg="add del">
        <pc:chgData name="Adullah Mazher" userId="b4a00f72a7b7d878" providerId="LiveId" clId="{F11103CE-5D3C-4D5E-80A6-DF8001965185}" dt="2023-11-29T15:50:45.698" v="367"/>
        <pc:sldMkLst>
          <pc:docMk/>
          <pc:sldMk cId="2465985202" sldId="266"/>
        </pc:sldMkLst>
      </pc:sldChg>
      <pc:sldChg chg="add del">
        <pc:chgData name="Adullah Mazher" userId="b4a00f72a7b7d878" providerId="LiveId" clId="{F11103CE-5D3C-4D5E-80A6-DF8001965185}" dt="2023-11-29T15:53:04.233" v="429" actId="47"/>
        <pc:sldMkLst>
          <pc:docMk/>
          <pc:sldMk cId="2579150340" sldId="267"/>
        </pc:sldMkLst>
      </pc:sldChg>
      <pc:sldChg chg="addSp delSp modSp add mod ord">
        <pc:chgData name="Adullah Mazher" userId="b4a00f72a7b7d878" providerId="LiveId" clId="{F11103CE-5D3C-4D5E-80A6-DF8001965185}" dt="2023-11-29T16:30:45.434" v="771"/>
        <pc:sldMkLst>
          <pc:docMk/>
          <pc:sldMk cId="2975500287" sldId="268"/>
        </pc:sldMkLst>
        <pc:spChg chg="mod">
          <ac:chgData name="Adullah Mazher" userId="b4a00f72a7b7d878" providerId="LiveId" clId="{F11103CE-5D3C-4D5E-80A6-DF8001965185}" dt="2023-11-29T16:15:22.774" v="441" actId="20577"/>
          <ac:spMkLst>
            <pc:docMk/>
            <pc:sldMk cId="2975500287" sldId="268"/>
            <ac:spMk id="2" creationId="{13BF33B6-540D-90D6-C0CB-D358A6C549CB}"/>
          </ac:spMkLst>
        </pc:spChg>
        <pc:spChg chg="mod">
          <ac:chgData name="Adullah Mazher" userId="b4a00f72a7b7d878" providerId="LiveId" clId="{F11103CE-5D3C-4D5E-80A6-DF8001965185}" dt="2023-11-29T16:16:04.571" v="460" actId="20577"/>
          <ac:spMkLst>
            <pc:docMk/>
            <pc:sldMk cId="2975500287" sldId="268"/>
            <ac:spMk id="4" creationId="{BB454CFE-A0AA-2E57-4582-8459D506B92D}"/>
          </ac:spMkLst>
        </pc:spChg>
        <pc:spChg chg="add del mod">
          <ac:chgData name="Adullah Mazher" userId="b4a00f72a7b7d878" providerId="LiveId" clId="{F11103CE-5D3C-4D5E-80A6-DF8001965185}" dt="2023-11-29T16:15:37.560" v="445" actId="478"/>
          <ac:spMkLst>
            <pc:docMk/>
            <pc:sldMk cId="2975500287" sldId="268"/>
            <ac:spMk id="8" creationId="{3D2C2240-050C-F268-F304-892B23728016}"/>
          </ac:spMkLst>
        </pc:spChg>
        <pc:picChg chg="add mod">
          <ac:chgData name="Adullah Mazher" userId="b4a00f72a7b7d878" providerId="LiveId" clId="{F11103CE-5D3C-4D5E-80A6-DF8001965185}" dt="2023-11-29T16:19:04.952" v="523" actId="1076"/>
          <ac:picMkLst>
            <pc:docMk/>
            <pc:sldMk cId="2975500287" sldId="268"/>
            <ac:picMk id="5" creationId="{1817FAD1-85F9-8507-E793-1230DD93D6E6}"/>
          </ac:picMkLst>
        </pc:picChg>
        <pc:picChg chg="del">
          <ac:chgData name="Adullah Mazher" userId="b4a00f72a7b7d878" providerId="LiveId" clId="{F11103CE-5D3C-4D5E-80A6-DF8001965185}" dt="2023-11-29T16:15:34.838" v="444" actId="478"/>
          <ac:picMkLst>
            <pc:docMk/>
            <pc:sldMk cId="2975500287" sldId="268"/>
            <ac:picMk id="6" creationId="{D38658D4-8BC6-1D77-F444-30B2096522CD}"/>
          </ac:picMkLst>
        </pc:picChg>
      </pc:sldChg>
      <pc:sldChg chg="addSp delSp modSp add mod ord">
        <pc:chgData name="Adullah Mazher" userId="b4a00f72a7b7d878" providerId="LiveId" clId="{F11103CE-5D3C-4D5E-80A6-DF8001965185}" dt="2023-11-29T16:30:45.434" v="771"/>
        <pc:sldMkLst>
          <pc:docMk/>
          <pc:sldMk cId="3580464396" sldId="269"/>
        </pc:sldMkLst>
        <pc:spChg chg="mod">
          <ac:chgData name="Adullah Mazher" userId="b4a00f72a7b7d878" providerId="LiveId" clId="{F11103CE-5D3C-4D5E-80A6-DF8001965185}" dt="2023-11-29T16:17:22.457" v="497" actId="20577"/>
          <ac:spMkLst>
            <pc:docMk/>
            <pc:sldMk cId="3580464396" sldId="269"/>
            <ac:spMk id="4" creationId="{BB454CFE-A0AA-2E57-4582-8459D506B92D}"/>
          </ac:spMkLst>
        </pc:spChg>
        <pc:picChg chg="del">
          <ac:chgData name="Adullah Mazher" userId="b4a00f72a7b7d878" providerId="LiveId" clId="{F11103CE-5D3C-4D5E-80A6-DF8001965185}" dt="2023-11-29T16:16:22.382" v="466" actId="478"/>
          <ac:picMkLst>
            <pc:docMk/>
            <pc:sldMk cId="3580464396" sldId="269"/>
            <ac:picMk id="5" creationId="{1817FAD1-85F9-8507-E793-1230DD93D6E6}"/>
          </ac:picMkLst>
        </pc:picChg>
        <pc:picChg chg="add mod">
          <ac:chgData name="Adullah Mazher" userId="b4a00f72a7b7d878" providerId="LiveId" clId="{F11103CE-5D3C-4D5E-80A6-DF8001965185}" dt="2023-11-29T16:18:53.446" v="519" actId="1076"/>
          <ac:picMkLst>
            <pc:docMk/>
            <pc:sldMk cId="3580464396" sldId="269"/>
            <ac:picMk id="6" creationId="{24D5B851-DF62-D232-71CD-02B2312DA2C6}"/>
          </ac:picMkLst>
        </pc:picChg>
        <pc:picChg chg="add mod">
          <ac:chgData name="Adullah Mazher" userId="b4a00f72a7b7d878" providerId="LiveId" clId="{F11103CE-5D3C-4D5E-80A6-DF8001965185}" dt="2023-11-29T16:18:54.950" v="520" actId="1076"/>
          <ac:picMkLst>
            <pc:docMk/>
            <pc:sldMk cId="3580464396" sldId="269"/>
            <ac:picMk id="8" creationId="{55BDEFB5-C40F-C66E-D815-F1CCE74D18DC}"/>
          </ac:picMkLst>
        </pc:picChg>
      </pc:sldChg>
      <pc:sldChg chg="addSp delSp modSp add mod ord">
        <pc:chgData name="Adullah Mazher" userId="b4a00f72a7b7d878" providerId="LiveId" clId="{F11103CE-5D3C-4D5E-80A6-DF8001965185}" dt="2023-11-29T16:30:45.434" v="771"/>
        <pc:sldMkLst>
          <pc:docMk/>
          <pc:sldMk cId="2751005239" sldId="270"/>
        </pc:sldMkLst>
        <pc:spChg chg="mod">
          <ac:chgData name="Adullah Mazher" userId="b4a00f72a7b7d878" providerId="LiveId" clId="{F11103CE-5D3C-4D5E-80A6-DF8001965185}" dt="2023-11-29T16:21:17.497" v="579" actId="313"/>
          <ac:spMkLst>
            <pc:docMk/>
            <pc:sldMk cId="2751005239" sldId="270"/>
            <ac:spMk id="4" creationId="{BB454CFE-A0AA-2E57-4582-8459D506B92D}"/>
          </ac:spMkLst>
        </pc:spChg>
        <pc:picChg chg="del">
          <ac:chgData name="Adullah Mazher" userId="b4a00f72a7b7d878" providerId="LiveId" clId="{F11103CE-5D3C-4D5E-80A6-DF8001965185}" dt="2023-11-29T16:17:36.944" v="498" actId="478"/>
          <ac:picMkLst>
            <pc:docMk/>
            <pc:sldMk cId="2751005239" sldId="270"/>
            <ac:picMk id="5" creationId="{1817FAD1-85F9-8507-E793-1230DD93D6E6}"/>
          </ac:picMkLst>
        </pc:picChg>
        <pc:picChg chg="add mod">
          <ac:chgData name="Adullah Mazher" userId="b4a00f72a7b7d878" providerId="LiveId" clId="{F11103CE-5D3C-4D5E-80A6-DF8001965185}" dt="2023-11-29T16:18:33.665" v="514" actId="1440"/>
          <ac:picMkLst>
            <pc:docMk/>
            <pc:sldMk cId="2751005239" sldId="270"/>
            <ac:picMk id="6" creationId="{0950E37D-6360-1A57-0D63-393D29C070D0}"/>
          </ac:picMkLst>
        </pc:picChg>
        <pc:picChg chg="add mod">
          <ac:chgData name="Adullah Mazher" userId="b4a00f72a7b7d878" providerId="LiveId" clId="{F11103CE-5D3C-4D5E-80A6-DF8001965185}" dt="2023-11-29T16:18:37.355" v="515" actId="1076"/>
          <ac:picMkLst>
            <pc:docMk/>
            <pc:sldMk cId="2751005239" sldId="270"/>
            <ac:picMk id="8" creationId="{585FAA6A-5C51-730A-8295-16EFAC66F906}"/>
          </ac:picMkLst>
        </pc:picChg>
      </pc:sldChg>
      <pc:sldChg chg="addSp delSp modSp add del mod">
        <pc:chgData name="Adullah Mazher" userId="b4a00f72a7b7d878" providerId="LiveId" clId="{F11103CE-5D3C-4D5E-80A6-DF8001965185}" dt="2023-11-29T16:19:27.107" v="527" actId="47"/>
        <pc:sldMkLst>
          <pc:docMk/>
          <pc:sldMk cId="1070149408" sldId="271"/>
        </pc:sldMkLst>
        <pc:picChg chg="del">
          <ac:chgData name="Adullah Mazher" userId="b4a00f72a7b7d878" providerId="LiveId" clId="{F11103CE-5D3C-4D5E-80A6-DF8001965185}" dt="2023-11-29T16:17:39.420" v="499" actId="478"/>
          <ac:picMkLst>
            <pc:docMk/>
            <pc:sldMk cId="1070149408" sldId="271"/>
            <ac:picMk id="5" creationId="{1817FAD1-85F9-8507-E793-1230DD93D6E6}"/>
          </ac:picMkLst>
        </pc:picChg>
        <pc:picChg chg="add mod">
          <ac:chgData name="Adullah Mazher" userId="b4a00f72a7b7d878" providerId="LiveId" clId="{F11103CE-5D3C-4D5E-80A6-DF8001965185}" dt="2023-11-29T16:19:25.060" v="526" actId="1076"/>
          <ac:picMkLst>
            <pc:docMk/>
            <pc:sldMk cId="1070149408" sldId="271"/>
            <ac:picMk id="6" creationId="{CB579BFE-51FF-634D-8103-E76DEA88A580}"/>
          </ac:picMkLst>
        </pc:picChg>
      </pc:sldChg>
      <pc:sldChg chg="add del">
        <pc:chgData name="Adullah Mazher" userId="b4a00f72a7b7d878" providerId="LiveId" clId="{F11103CE-5D3C-4D5E-80A6-DF8001965185}" dt="2023-11-29T16:19:36.948" v="530" actId="47"/>
        <pc:sldMkLst>
          <pc:docMk/>
          <pc:sldMk cId="1439416489" sldId="271"/>
        </pc:sldMkLst>
      </pc:sldChg>
      <pc:sldChg chg="addSp delSp modSp new mod ord">
        <pc:chgData name="Adullah Mazher" userId="b4a00f72a7b7d878" providerId="LiveId" clId="{F11103CE-5D3C-4D5E-80A6-DF8001965185}" dt="2023-11-29T16:30:45.434" v="771"/>
        <pc:sldMkLst>
          <pc:docMk/>
          <pc:sldMk cId="3477698457" sldId="272"/>
        </pc:sldMkLst>
        <pc:spChg chg="add mod">
          <ac:chgData name="Adullah Mazher" userId="b4a00f72a7b7d878" providerId="LiveId" clId="{F11103CE-5D3C-4D5E-80A6-DF8001965185}" dt="2023-11-29T16:21:49.373" v="613" actId="403"/>
          <ac:spMkLst>
            <pc:docMk/>
            <pc:sldMk cId="3477698457" sldId="272"/>
            <ac:spMk id="6" creationId="{B6165AD7-2519-2C1A-280B-F7DB8A2EA603}"/>
          </ac:spMkLst>
        </pc:spChg>
        <pc:picChg chg="add del mod">
          <ac:chgData name="Adullah Mazher" userId="b4a00f72a7b7d878" providerId="LiveId" clId="{F11103CE-5D3C-4D5E-80A6-DF8001965185}" dt="2023-11-29T16:20:16.856" v="544" actId="478"/>
          <ac:picMkLst>
            <pc:docMk/>
            <pc:sldMk cId="3477698457" sldId="272"/>
            <ac:picMk id="3" creationId="{B9D856A5-9CE6-3F21-F41E-C4C5254C1405}"/>
          </ac:picMkLst>
        </pc:picChg>
        <pc:picChg chg="add mod">
          <ac:chgData name="Adullah Mazher" userId="b4a00f72a7b7d878" providerId="LiveId" clId="{F11103CE-5D3C-4D5E-80A6-DF8001965185}" dt="2023-11-29T16:29:52.096" v="769" actId="14100"/>
          <ac:picMkLst>
            <pc:docMk/>
            <pc:sldMk cId="3477698457" sldId="272"/>
            <ac:picMk id="5" creationId="{4E8CD224-6702-A8E2-CA67-5CDF2899945A}"/>
          </ac:picMkLst>
        </pc:picChg>
      </pc:sldChg>
      <pc:sldChg chg="addSp delSp modSp add mod ord">
        <pc:chgData name="Adullah Mazher" userId="b4a00f72a7b7d878" providerId="LiveId" clId="{F11103CE-5D3C-4D5E-80A6-DF8001965185}" dt="2023-11-29T16:30:45.434" v="771"/>
        <pc:sldMkLst>
          <pc:docMk/>
          <pc:sldMk cId="1507487693" sldId="273"/>
        </pc:sldMkLst>
        <pc:spChg chg="add mod">
          <ac:chgData name="Adullah Mazher" userId="b4a00f72a7b7d878" providerId="LiveId" clId="{F11103CE-5D3C-4D5E-80A6-DF8001965185}" dt="2023-11-29T16:22:00.227" v="621" actId="20577"/>
          <ac:spMkLst>
            <pc:docMk/>
            <pc:sldMk cId="1507487693" sldId="273"/>
            <ac:spMk id="4" creationId="{6AF4BDFE-A8B2-0F64-1D3F-CDDE7D1FFE18}"/>
          </ac:spMkLst>
        </pc:spChg>
        <pc:picChg chg="add mod">
          <ac:chgData name="Adullah Mazher" userId="b4a00f72a7b7d878" providerId="LiveId" clId="{F11103CE-5D3C-4D5E-80A6-DF8001965185}" dt="2023-11-29T16:29:47.343" v="768" actId="14100"/>
          <ac:picMkLst>
            <pc:docMk/>
            <pc:sldMk cId="1507487693" sldId="273"/>
            <ac:picMk id="3" creationId="{64D47DFD-B5A5-A743-B0D7-961F42E6C965}"/>
          </ac:picMkLst>
        </pc:picChg>
        <pc:picChg chg="del">
          <ac:chgData name="Adullah Mazher" userId="b4a00f72a7b7d878" providerId="LiveId" clId="{F11103CE-5D3C-4D5E-80A6-DF8001965185}" dt="2023-11-29T16:20:35.752" v="550" actId="478"/>
          <ac:picMkLst>
            <pc:docMk/>
            <pc:sldMk cId="1507487693" sldId="273"/>
            <ac:picMk id="5" creationId="{4E8CD224-6702-A8E2-CA67-5CDF2899945A}"/>
          </ac:picMkLst>
        </pc:picChg>
      </pc:sldChg>
      <pc:sldChg chg="addSp delSp modSp add mod">
        <pc:chgData name="Adullah Mazher" userId="b4a00f72a7b7d878" providerId="LiveId" clId="{F11103CE-5D3C-4D5E-80A6-DF8001965185}" dt="2023-11-29T16:29:33.673" v="767" actId="1076"/>
        <pc:sldMkLst>
          <pc:docMk/>
          <pc:sldMk cId="1214154164" sldId="274"/>
        </pc:sldMkLst>
        <pc:picChg chg="add mod">
          <ac:chgData name="Adullah Mazher" userId="b4a00f72a7b7d878" providerId="LiveId" clId="{F11103CE-5D3C-4D5E-80A6-DF8001965185}" dt="2023-11-29T16:29:33.673" v="767" actId="1076"/>
          <ac:picMkLst>
            <pc:docMk/>
            <pc:sldMk cId="1214154164" sldId="274"/>
            <ac:picMk id="4" creationId="{2D9B4E17-5464-4535-E9F7-0BCDF765896B}"/>
          </ac:picMkLst>
        </pc:picChg>
        <pc:picChg chg="del">
          <ac:chgData name="Adullah Mazher" userId="b4a00f72a7b7d878" providerId="LiveId" clId="{F11103CE-5D3C-4D5E-80A6-DF8001965185}" dt="2023-11-29T16:23:38.554" v="671" actId="478"/>
          <ac:picMkLst>
            <pc:docMk/>
            <pc:sldMk cId="1214154164" sldId="274"/>
            <ac:picMk id="7" creationId="{D5AFD389-CEEF-3880-2031-73EADDA3FBBD}"/>
          </ac:picMkLst>
        </pc:picChg>
      </pc:sldChg>
      <pc:sldChg chg="addSp delSp modSp add mod">
        <pc:chgData name="Adullah Mazher" userId="b4a00f72a7b7d878" providerId="LiveId" clId="{F11103CE-5D3C-4D5E-80A6-DF8001965185}" dt="2023-11-29T16:24:45.817" v="689" actId="1076"/>
        <pc:sldMkLst>
          <pc:docMk/>
          <pc:sldMk cId="902151758" sldId="275"/>
        </pc:sldMkLst>
        <pc:picChg chg="add mod">
          <ac:chgData name="Adullah Mazher" userId="b4a00f72a7b7d878" providerId="LiveId" clId="{F11103CE-5D3C-4D5E-80A6-DF8001965185}" dt="2023-11-29T16:24:45.817" v="689" actId="1076"/>
          <ac:picMkLst>
            <pc:docMk/>
            <pc:sldMk cId="902151758" sldId="275"/>
            <ac:picMk id="4" creationId="{DB7AC59F-8046-2B88-4634-8E90BFA68975}"/>
          </ac:picMkLst>
        </pc:picChg>
        <pc:picChg chg="del">
          <ac:chgData name="Adullah Mazher" userId="b4a00f72a7b7d878" providerId="LiveId" clId="{F11103CE-5D3C-4D5E-80A6-DF8001965185}" dt="2023-11-29T16:24:32.107" v="684" actId="478"/>
          <ac:picMkLst>
            <pc:docMk/>
            <pc:sldMk cId="902151758" sldId="275"/>
            <ac:picMk id="7" creationId="{D5AFD389-CEEF-3880-2031-73EADDA3FBBD}"/>
          </ac:picMkLst>
        </pc:picChg>
      </pc:sldChg>
      <pc:sldChg chg="add del">
        <pc:chgData name="Adullah Mazher" userId="b4a00f72a7b7d878" providerId="LiveId" clId="{F11103CE-5D3C-4D5E-80A6-DF8001965185}" dt="2023-11-29T16:25:10.337" v="691" actId="47"/>
        <pc:sldMkLst>
          <pc:docMk/>
          <pc:sldMk cId="2059156409" sldId="276"/>
        </pc:sldMkLst>
      </pc:sldChg>
      <pc:sldChg chg="addSp delSp modSp new mod ord">
        <pc:chgData name="Adullah Mazher" userId="b4a00f72a7b7d878" providerId="LiveId" clId="{F11103CE-5D3C-4D5E-80A6-DF8001965185}" dt="2023-11-29T16:29:06.892" v="763" actId="1076"/>
        <pc:sldMkLst>
          <pc:docMk/>
          <pc:sldMk cId="2140318513" sldId="276"/>
        </pc:sldMkLst>
        <pc:spChg chg="mod">
          <ac:chgData name="Adullah Mazher" userId="b4a00f72a7b7d878" providerId="LiveId" clId="{F11103CE-5D3C-4D5E-80A6-DF8001965185}" dt="2023-11-29T16:25:20.683" v="699" actId="20577"/>
          <ac:spMkLst>
            <pc:docMk/>
            <pc:sldMk cId="2140318513" sldId="276"/>
            <ac:spMk id="2" creationId="{2B2BA46D-F93E-5D94-F99C-E12B3E5075AC}"/>
          </ac:spMkLst>
        </pc:spChg>
        <pc:spChg chg="del mod">
          <ac:chgData name="Adullah Mazher" userId="b4a00f72a7b7d878" providerId="LiveId" clId="{F11103CE-5D3C-4D5E-80A6-DF8001965185}" dt="2023-11-29T16:26:37.670" v="726" actId="478"/>
          <ac:spMkLst>
            <pc:docMk/>
            <pc:sldMk cId="2140318513" sldId="276"/>
            <ac:spMk id="3" creationId="{5DE26E1A-54C1-7285-9622-01FFBF2ED25B}"/>
          </ac:spMkLst>
        </pc:spChg>
        <pc:spChg chg="del">
          <ac:chgData name="Adullah Mazher" userId="b4a00f72a7b7d878" providerId="LiveId" clId="{F11103CE-5D3C-4D5E-80A6-DF8001965185}" dt="2023-11-29T16:25:36.242" v="722" actId="478"/>
          <ac:spMkLst>
            <pc:docMk/>
            <pc:sldMk cId="2140318513" sldId="276"/>
            <ac:spMk id="4" creationId="{F72240F9-D600-1C89-50EE-0F12FAC74565}"/>
          </ac:spMkLst>
        </pc:spChg>
        <pc:spChg chg="del mod">
          <ac:chgData name="Adullah Mazher" userId="b4a00f72a7b7d878" providerId="LiveId" clId="{F11103CE-5D3C-4D5E-80A6-DF8001965185}" dt="2023-11-29T16:26:41.238" v="728" actId="478"/>
          <ac:spMkLst>
            <pc:docMk/>
            <pc:sldMk cId="2140318513" sldId="276"/>
            <ac:spMk id="5" creationId="{412BD6B6-46FB-61C0-7650-D46BBA96E422}"/>
          </ac:spMkLst>
        </pc:spChg>
        <pc:spChg chg="del">
          <ac:chgData name="Adullah Mazher" userId="b4a00f72a7b7d878" providerId="LiveId" clId="{F11103CE-5D3C-4D5E-80A6-DF8001965185}" dt="2023-11-29T16:25:38.354" v="723" actId="478"/>
          <ac:spMkLst>
            <pc:docMk/>
            <pc:sldMk cId="2140318513" sldId="276"/>
            <ac:spMk id="6" creationId="{879BAE39-475B-B966-738A-6DE168DD34C2}"/>
          </ac:spMkLst>
        </pc:spChg>
        <pc:spChg chg="add del mod">
          <ac:chgData name="Adullah Mazher" userId="b4a00f72a7b7d878" providerId="LiveId" clId="{F11103CE-5D3C-4D5E-80A6-DF8001965185}" dt="2023-11-29T16:26:39.351" v="727" actId="478"/>
          <ac:spMkLst>
            <pc:docMk/>
            <pc:sldMk cId="2140318513" sldId="276"/>
            <ac:spMk id="10" creationId="{D6DC5414-05B5-AF81-E2CC-97CC28F5B3DA}"/>
          </ac:spMkLst>
        </pc:spChg>
        <pc:spChg chg="add del mod">
          <ac:chgData name="Adullah Mazher" userId="b4a00f72a7b7d878" providerId="LiveId" clId="{F11103CE-5D3C-4D5E-80A6-DF8001965185}" dt="2023-11-29T16:26:42.314" v="729" actId="478"/>
          <ac:spMkLst>
            <pc:docMk/>
            <pc:sldMk cId="2140318513" sldId="276"/>
            <ac:spMk id="12" creationId="{F8B33FA0-9BD8-66D5-A050-0160E628FB54}"/>
          </ac:spMkLst>
        </pc:spChg>
        <pc:picChg chg="add mod">
          <ac:chgData name="Adullah Mazher" userId="b4a00f72a7b7d878" providerId="LiveId" clId="{F11103CE-5D3C-4D5E-80A6-DF8001965185}" dt="2023-11-29T16:28:56.728" v="762" actId="1076"/>
          <ac:picMkLst>
            <pc:docMk/>
            <pc:sldMk cId="2140318513" sldId="276"/>
            <ac:picMk id="8" creationId="{0A7DA154-569F-D006-6A9F-62B88273C829}"/>
          </ac:picMkLst>
        </pc:picChg>
        <pc:picChg chg="add mod">
          <ac:chgData name="Adullah Mazher" userId="b4a00f72a7b7d878" providerId="LiveId" clId="{F11103CE-5D3C-4D5E-80A6-DF8001965185}" dt="2023-11-29T16:29:06.892" v="763" actId="1076"/>
          <ac:picMkLst>
            <pc:docMk/>
            <pc:sldMk cId="2140318513" sldId="276"/>
            <ac:picMk id="14" creationId="{1C32FE12-8F8F-9624-FB0A-DF46BF851758}"/>
          </ac:picMkLst>
        </pc:picChg>
      </pc:sldChg>
      <pc:sldChg chg="addSp delSp modSp add mod ord">
        <pc:chgData name="Adullah Mazher" userId="b4a00f72a7b7d878" providerId="LiveId" clId="{F11103CE-5D3C-4D5E-80A6-DF8001965185}" dt="2023-11-29T16:28:46.066" v="760" actId="1076"/>
        <pc:sldMkLst>
          <pc:docMk/>
          <pc:sldMk cId="2386999258" sldId="277"/>
        </pc:sldMkLst>
        <pc:spChg chg="mod">
          <ac:chgData name="Adullah Mazher" userId="b4a00f72a7b7d878" providerId="LiveId" clId="{F11103CE-5D3C-4D5E-80A6-DF8001965185}" dt="2023-11-29T16:27:58.259" v="754" actId="20577"/>
          <ac:spMkLst>
            <pc:docMk/>
            <pc:sldMk cId="2386999258" sldId="277"/>
            <ac:spMk id="2" creationId="{2B2BA46D-F93E-5D94-F99C-E12B3E5075AC}"/>
          </ac:spMkLst>
        </pc:spChg>
        <pc:picChg chg="add mod">
          <ac:chgData name="Adullah Mazher" userId="b4a00f72a7b7d878" providerId="LiveId" clId="{F11103CE-5D3C-4D5E-80A6-DF8001965185}" dt="2023-11-29T16:28:46.066" v="760" actId="1076"/>
          <ac:picMkLst>
            <pc:docMk/>
            <pc:sldMk cId="2386999258" sldId="277"/>
            <ac:picMk id="4" creationId="{47DD1404-CF4E-1662-DEAE-3312C1EADB24}"/>
          </ac:picMkLst>
        </pc:picChg>
        <pc:picChg chg="del">
          <ac:chgData name="Adullah Mazher" userId="b4a00f72a7b7d878" providerId="LiveId" clId="{F11103CE-5D3C-4D5E-80A6-DF8001965185}" dt="2023-11-29T16:28:00.523" v="755" actId="478"/>
          <ac:picMkLst>
            <pc:docMk/>
            <pc:sldMk cId="2386999258" sldId="277"/>
            <ac:picMk id="8" creationId="{0A7DA154-569F-D006-6A9F-62B88273C829}"/>
          </ac:picMkLst>
        </pc:picChg>
        <pc:picChg chg="del">
          <ac:chgData name="Adullah Mazher" userId="b4a00f72a7b7d878" providerId="LiveId" clId="{F11103CE-5D3C-4D5E-80A6-DF8001965185}" dt="2023-11-29T16:28:01.758" v="756" actId="478"/>
          <ac:picMkLst>
            <pc:docMk/>
            <pc:sldMk cId="2386999258" sldId="277"/>
            <ac:picMk id="14" creationId="{1C32FE12-8F8F-9624-FB0A-DF46BF851758}"/>
          </ac:picMkLst>
        </pc:picChg>
      </pc:sldChg>
      <pc:sldChg chg="addSp delSp modSp add mod">
        <pc:chgData name="Adullah Mazher" userId="b4a00f72a7b7d878" providerId="LiveId" clId="{F11103CE-5D3C-4D5E-80A6-DF8001965185}" dt="2023-11-29T16:39:32.119" v="1285" actId="20577"/>
        <pc:sldMkLst>
          <pc:docMk/>
          <pc:sldMk cId="3975204519" sldId="278"/>
        </pc:sldMkLst>
        <pc:spChg chg="mod">
          <ac:chgData name="Adullah Mazher" userId="b4a00f72a7b7d878" providerId="LiveId" clId="{F11103CE-5D3C-4D5E-80A6-DF8001965185}" dt="2023-11-29T16:33:36.085" v="803" actId="20577"/>
          <ac:spMkLst>
            <pc:docMk/>
            <pc:sldMk cId="3975204519" sldId="278"/>
            <ac:spMk id="2" creationId="{8BD405AF-0E99-3B59-0497-C6C96D14D60B}"/>
          </ac:spMkLst>
        </pc:spChg>
        <pc:spChg chg="add mod">
          <ac:chgData name="Adullah Mazher" userId="b4a00f72a7b7d878" providerId="LiveId" clId="{F11103CE-5D3C-4D5E-80A6-DF8001965185}" dt="2023-11-29T16:39:32.119" v="1285" actId="20577"/>
          <ac:spMkLst>
            <pc:docMk/>
            <pc:sldMk cId="3975204519" sldId="278"/>
            <ac:spMk id="3" creationId="{0BD820EA-80AC-DAED-53F1-0775C6E4F279}"/>
          </ac:spMkLst>
        </pc:spChg>
        <pc:picChg chg="del">
          <ac:chgData name="Adullah Mazher" userId="b4a00f72a7b7d878" providerId="LiveId" clId="{F11103CE-5D3C-4D5E-80A6-DF8001965185}" dt="2023-11-29T16:33:30.730" v="786" actId="478"/>
          <ac:picMkLst>
            <pc:docMk/>
            <pc:sldMk cId="3975204519" sldId="278"/>
            <ac:picMk id="4" creationId="{DB7AC59F-8046-2B88-4634-8E90BFA68975}"/>
          </ac:picMkLst>
        </pc:picChg>
      </pc:sldChg>
      <pc:sldChg chg="modSp add mod">
        <pc:chgData name="Adullah Mazher" userId="b4a00f72a7b7d878" providerId="LiveId" clId="{F11103CE-5D3C-4D5E-80A6-DF8001965185}" dt="2023-11-29T16:38:25.699" v="1225" actId="255"/>
        <pc:sldMkLst>
          <pc:docMk/>
          <pc:sldMk cId="224327058" sldId="279"/>
        </pc:sldMkLst>
        <pc:spChg chg="mod">
          <ac:chgData name="Adullah Mazher" userId="b4a00f72a7b7d878" providerId="LiveId" clId="{F11103CE-5D3C-4D5E-80A6-DF8001965185}" dt="2023-11-29T16:38:25.699" v="1225" actId="255"/>
          <ac:spMkLst>
            <pc:docMk/>
            <pc:sldMk cId="224327058" sldId="279"/>
            <ac:spMk id="3" creationId="{0BD820EA-80AC-DAED-53F1-0775C6E4F279}"/>
          </ac:spMkLst>
        </pc:spChg>
      </pc:sldChg>
      <pc:sldChg chg="add del">
        <pc:chgData name="Adullah Mazher" userId="b4a00f72a7b7d878" providerId="LiveId" clId="{F11103CE-5D3C-4D5E-80A6-DF8001965185}" dt="2023-11-29T16:38:35.113" v="1227" actId="47"/>
        <pc:sldMkLst>
          <pc:docMk/>
          <pc:sldMk cId="3087855186" sldId="280"/>
        </pc:sldMkLst>
      </pc:sldChg>
      <pc:sldChg chg="addSp modSp new mod">
        <pc:chgData name="Adullah Mazher" userId="b4a00f72a7b7d878" providerId="LiveId" clId="{F11103CE-5D3C-4D5E-80A6-DF8001965185}" dt="2023-11-29T16:39:17.287" v="1278" actId="20577"/>
        <pc:sldMkLst>
          <pc:docMk/>
          <pc:sldMk cId="3732351777" sldId="280"/>
        </pc:sldMkLst>
        <pc:spChg chg="add mod">
          <ac:chgData name="Adullah Mazher" userId="b4a00f72a7b7d878" providerId="LiveId" clId="{F11103CE-5D3C-4D5E-80A6-DF8001965185}" dt="2023-11-29T16:39:17.287" v="1278" actId="20577"/>
          <ac:spMkLst>
            <pc:docMk/>
            <pc:sldMk cId="3732351777" sldId="280"/>
            <ac:spMk id="2" creationId="{59D4151A-531A-6A85-4CE4-C0BC88BB5916}"/>
          </ac:spMkLst>
        </pc:spChg>
      </pc:sldChg>
      <pc:sldChg chg="delSp modSp add del mod">
        <pc:chgData name="Adullah Mazher" userId="b4a00f72a7b7d878" providerId="LiveId" clId="{F11103CE-5D3C-4D5E-80A6-DF8001965185}" dt="2023-11-29T17:09:10.635" v="1340" actId="47"/>
        <pc:sldMkLst>
          <pc:docMk/>
          <pc:sldMk cId="848167579" sldId="281"/>
        </pc:sldMkLst>
        <pc:spChg chg="mod">
          <ac:chgData name="Adullah Mazher" userId="b4a00f72a7b7d878" providerId="LiveId" clId="{F11103CE-5D3C-4D5E-80A6-DF8001965185}" dt="2023-11-29T16:39:50.637" v="1298" actId="20577"/>
          <ac:spMkLst>
            <pc:docMk/>
            <pc:sldMk cId="848167579" sldId="281"/>
            <ac:spMk id="2" creationId="{2B2BA46D-F93E-5D94-F99C-E12B3E5075AC}"/>
          </ac:spMkLst>
        </pc:spChg>
        <pc:picChg chg="del">
          <ac:chgData name="Adullah Mazher" userId="b4a00f72a7b7d878" providerId="LiveId" clId="{F11103CE-5D3C-4D5E-80A6-DF8001965185}" dt="2023-11-29T16:39:54.416" v="1299" actId="478"/>
          <ac:picMkLst>
            <pc:docMk/>
            <pc:sldMk cId="848167579" sldId="281"/>
            <ac:picMk id="8" creationId="{0A7DA154-569F-D006-6A9F-62B88273C829}"/>
          </ac:picMkLst>
        </pc:picChg>
        <pc:picChg chg="del">
          <ac:chgData name="Adullah Mazher" userId="b4a00f72a7b7d878" providerId="LiveId" clId="{F11103CE-5D3C-4D5E-80A6-DF8001965185}" dt="2023-11-29T16:39:56.376" v="1300" actId="478"/>
          <ac:picMkLst>
            <pc:docMk/>
            <pc:sldMk cId="848167579" sldId="281"/>
            <ac:picMk id="14" creationId="{1C32FE12-8F8F-9624-FB0A-DF46BF851758}"/>
          </ac:picMkLst>
        </pc:picChg>
      </pc:sldChg>
      <pc:sldChg chg="addSp delSp modSp add mod ord">
        <pc:chgData name="Adullah Mazher" userId="b4a00f72a7b7d878" providerId="LiveId" clId="{F11103CE-5D3C-4D5E-80A6-DF8001965185}" dt="2023-11-29T16:53:22.668" v="1335" actId="1076"/>
        <pc:sldMkLst>
          <pc:docMk/>
          <pc:sldMk cId="2762330157" sldId="282"/>
        </pc:sldMkLst>
        <pc:spChg chg="mod">
          <ac:chgData name="Adullah Mazher" userId="b4a00f72a7b7d878" providerId="LiveId" clId="{F11103CE-5D3C-4D5E-80A6-DF8001965185}" dt="2023-11-29T16:47:09.805" v="1322" actId="20577"/>
          <ac:spMkLst>
            <pc:docMk/>
            <pc:sldMk cId="2762330157" sldId="282"/>
            <ac:spMk id="2" creationId="{8BD405AF-0E99-3B59-0497-C6C96D14D60B}"/>
          </ac:spMkLst>
        </pc:spChg>
        <pc:spChg chg="del mod">
          <ac:chgData name="Adullah Mazher" userId="b4a00f72a7b7d878" providerId="LiveId" clId="{F11103CE-5D3C-4D5E-80A6-DF8001965185}" dt="2023-11-29T16:52:48.291" v="1324"/>
          <ac:spMkLst>
            <pc:docMk/>
            <pc:sldMk cId="2762330157" sldId="282"/>
            <ac:spMk id="3" creationId="{018349C2-4DA1-F9DB-6813-A960155468E7}"/>
          </ac:spMkLst>
        </pc:spChg>
        <pc:picChg chg="add mod">
          <ac:chgData name="Adullah Mazher" userId="b4a00f72a7b7d878" providerId="LiveId" clId="{F11103CE-5D3C-4D5E-80A6-DF8001965185}" dt="2023-11-29T16:53:22.668" v="1335" actId="1076"/>
          <ac:picMkLst>
            <pc:docMk/>
            <pc:sldMk cId="2762330157" sldId="282"/>
            <ac:picMk id="5" creationId="{291B782E-6010-9927-6DA1-E59B5FE2FB79}"/>
          </ac:picMkLst>
        </pc:picChg>
      </pc:sldChg>
      <pc:sldChg chg="addSp delSp modSp add mod">
        <pc:chgData name="Adullah Mazher" userId="b4a00f72a7b7d878" providerId="LiveId" clId="{F11103CE-5D3C-4D5E-80A6-DF8001965185}" dt="2023-11-29T17:08:47.875" v="1339" actId="14826"/>
        <pc:sldMkLst>
          <pc:docMk/>
          <pc:sldMk cId="2009302411" sldId="283"/>
        </pc:sldMkLst>
        <pc:spChg chg="add del mod">
          <ac:chgData name="Adullah Mazher" userId="b4a00f72a7b7d878" providerId="LiveId" clId="{F11103CE-5D3C-4D5E-80A6-DF8001965185}" dt="2023-11-29T17:08:18.178" v="1338" actId="931"/>
          <ac:spMkLst>
            <pc:docMk/>
            <pc:sldMk cId="2009302411" sldId="283"/>
            <ac:spMk id="4" creationId="{579BFA72-7352-EBBD-3F4D-2A37417F96D6}"/>
          </ac:spMkLst>
        </pc:spChg>
        <pc:picChg chg="del">
          <ac:chgData name="Adullah Mazher" userId="b4a00f72a7b7d878" providerId="LiveId" clId="{F11103CE-5D3C-4D5E-80A6-DF8001965185}" dt="2023-11-29T16:53:31.021" v="1337" actId="478"/>
          <ac:picMkLst>
            <pc:docMk/>
            <pc:sldMk cId="2009302411" sldId="283"/>
            <ac:picMk id="5" creationId="{291B782E-6010-9927-6DA1-E59B5FE2FB79}"/>
          </ac:picMkLst>
        </pc:picChg>
        <pc:picChg chg="add mod">
          <ac:chgData name="Adullah Mazher" userId="b4a00f72a7b7d878" providerId="LiveId" clId="{F11103CE-5D3C-4D5E-80A6-DF8001965185}" dt="2023-11-29T17:08:47.875" v="1339" actId="14826"/>
          <ac:picMkLst>
            <pc:docMk/>
            <pc:sldMk cId="2009302411" sldId="283"/>
            <ac:picMk id="7" creationId="{F8E2BEA8-0B51-CD60-7E74-57187AD2D6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600" dirty="0"/>
              <a:t>Expense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4672739"/>
            <a:ext cx="6253318" cy="1321662"/>
          </a:xfrm>
        </p:spPr>
        <p:txBody>
          <a:bodyPr>
            <a:normAutofit fontScale="85000" lnSpcReduction="20000"/>
          </a:bodyPr>
          <a:lstStyle/>
          <a:p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submitted to 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Sir Laeeq Khan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By: Muaaz Shoaib-2021-CS-188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07828A-AD28-0582-83BB-EA719D451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4" r="13519"/>
          <a:stretch/>
        </p:blipFill>
        <p:spPr>
          <a:xfrm>
            <a:off x="-101396" y="-1"/>
            <a:ext cx="4940096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33B6-540D-90D6-C0CB-D358A6C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54CFE-A0AA-2E57-4582-8459D506B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Budget &amp; Recommendations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0E37D-6360-1A57-0D63-393D29C07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537720"/>
            <a:ext cx="6649513" cy="26633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5FAA6A-5C51-730A-8295-16EFAC66F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53" y="3586997"/>
            <a:ext cx="6696259" cy="25205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5100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CD224-6702-A8E2-CA67-5CDF28999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9" y="1973943"/>
            <a:ext cx="10834384" cy="38172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165AD7-2519-2C1A-280B-F7DB8A2EA60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Wireframes</a:t>
            </a:r>
          </a:p>
          <a:p>
            <a:r>
              <a:rPr lang="en-US" sz="2400" dirty="0"/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47769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47DFD-B5A5-A743-B0D7-961F42E6C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8" y="1916154"/>
            <a:ext cx="10830178" cy="39512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F4BDFE-A8B2-0F64-1D3F-CDDE7D1FFE18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Wireframes</a:t>
            </a:r>
          </a:p>
          <a:p>
            <a:r>
              <a:rPr lang="en-US" sz="2400" dirty="0"/>
              <a:t>Expense</a:t>
            </a:r>
          </a:p>
        </p:txBody>
      </p:sp>
    </p:spTree>
    <p:extLst>
      <p:ext uri="{BB962C8B-B14F-4D97-AF65-F5344CB8AC3E}">
        <p14:creationId xmlns:p14="http://schemas.microsoft.com/office/powerpoint/2010/main" val="150748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33B6-540D-90D6-C0CB-D358A6C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8658D4-8BC6-1D77-F444-30B209652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38" y="1566201"/>
            <a:ext cx="6147796" cy="37255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54CFE-A0AA-2E57-4582-8459D506B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Task management tool</a:t>
            </a:r>
          </a:p>
        </p:txBody>
      </p:sp>
    </p:spTree>
    <p:extLst>
      <p:ext uri="{BB962C8B-B14F-4D97-AF65-F5344CB8AC3E}">
        <p14:creationId xmlns:p14="http://schemas.microsoft.com/office/powerpoint/2010/main" val="195015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05AF-0E99-3B59-0497-C6C96D1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AFD389-CEEF-3880-2031-73EADDA3F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69" y="2311475"/>
            <a:ext cx="9021821" cy="36830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5522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05AF-0E99-3B59-0497-C6C96D1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B4E17-5464-4535-E9F7-0BCDF765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57" y="2322841"/>
            <a:ext cx="9230885" cy="37541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1415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05AF-0E99-3B59-0497-C6C96D1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AFD389-CEEF-3880-2031-73EADDA3F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0899" y="2368625"/>
            <a:ext cx="8731160" cy="36830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4285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05AF-0E99-3B59-0497-C6C96D1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AC59F-8046-2B88-4634-8E90BFA68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00" y="2247900"/>
            <a:ext cx="6682200" cy="37970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02151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05AF-0E99-3B59-0497-C6C96D1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20EA-80AC-DAED-53F1-0775C6E4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MongoDb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Node </a:t>
            </a:r>
            <a:r>
              <a:rPr lang="en-US" sz="2400" dirty="0" err="1"/>
              <a:t>js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Mern</a:t>
            </a:r>
            <a:r>
              <a:rPr lang="en-US" sz="2400" dirty="0"/>
              <a:t> stack technology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Command on HTML &amp; Bootstrap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Professional Use of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000" dirty="0"/>
              <a:t>Task Management Tools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000" dirty="0"/>
              <a:t>GitHub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000" dirty="0"/>
              <a:t>Slack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5204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05AF-0E99-3B59-0497-C6C96D1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20EA-80AC-DAED-53F1-0775C6E4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Professional Soft Skills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Time Management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Communication Skills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Documentation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32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05AF-0E99-3B59-0497-C6C96D1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49C2-4DA1-F9DB-6813-A96015546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Expense Management System is a web application used to manage your finances. The system offers a seamless interface for tracking , categorizing, and analyzing expenses ensuring users to maintain a clear and organized profile.</a:t>
            </a:r>
          </a:p>
        </p:txBody>
      </p:sp>
    </p:spTree>
    <p:extLst>
      <p:ext uri="{BB962C8B-B14F-4D97-AF65-F5344CB8AC3E}">
        <p14:creationId xmlns:p14="http://schemas.microsoft.com/office/powerpoint/2010/main" val="291262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151A-531A-6A85-4CE4-C0BC88BB5916}"/>
              </a:ext>
            </a:extLst>
          </p:cNvPr>
          <p:cNvSpPr txBox="1">
            <a:spLocks/>
          </p:cNvSpPr>
          <p:nvPr/>
        </p:nvSpPr>
        <p:spPr>
          <a:xfrm>
            <a:off x="4043680" y="270362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  <a:p>
            <a:r>
              <a:rPr lang="en-US" sz="1600" dirty="0"/>
              <a:t>     MuaazShoaib@yahoo.com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5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05AF-0E99-3B59-0497-C6C96D1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49C2-4DA1-F9DB-6813-A96015546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Sign-up &amp; Sign 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Budget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Expense Calculation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Recommendations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Reminders Management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544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A46D-F93E-5D94-F99C-E12B3E50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D1404-CF4E-1662-DEAE-3312C1EAD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060357"/>
            <a:ext cx="5029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9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A46D-F93E-5D94-F99C-E12B3E50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DA154-569F-D006-6A9F-62B88273C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381250"/>
            <a:ext cx="3981450" cy="2095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32FE12-8F8F-9624-FB0A-DF46BF851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381250"/>
            <a:ext cx="31432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1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05AF-0E99-3B59-0497-C6C96D1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1B782E-6010-9927-6DA1-E59B5FE2F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20" y="2082800"/>
            <a:ext cx="6520180" cy="3774841"/>
          </a:xfrm>
        </p:spPr>
      </p:pic>
    </p:spTree>
    <p:extLst>
      <p:ext uri="{BB962C8B-B14F-4D97-AF65-F5344CB8AC3E}">
        <p14:creationId xmlns:p14="http://schemas.microsoft.com/office/powerpoint/2010/main" val="276233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05AF-0E99-3B59-0497-C6C96D1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E2BEA8-0B51-CD60-7E74-57187AD2D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4684" y="2108200"/>
            <a:ext cx="7502958" cy="3760788"/>
          </a:xfrm>
        </p:spPr>
      </p:pic>
    </p:spTree>
    <p:extLst>
      <p:ext uri="{BB962C8B-B14F-4D97-AF65-F5344CB8AC3E}">
        <p14:creationId xmlns:p14="http://schemas.microsoft.com/office/powerpoint/2010/main" val="2009302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33B6-540D-90D6-C0CB-D358A6C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54CFE-A0AA-2E57-4582-8459D506B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7FAD1-85F9-8507-E793-1230DD93D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78" y="1486984"/>
            <a:ext cx="6612979" cy="38840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7550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33B6-540D-90D6-C0CB-D358A6C5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54CFE-A0AA-2E57-4582-8459D506B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Sign-In &amp; Sign-Up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5B851-DF62-D232-71CD-02B2312D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95" y="395299"/>
            <a:ext cx="6330439" cy="26477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BDEFB5-C40F-C66E-D815-F1CCE74D1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364" y="3502363"/>
            <a:ext cx="6313170" cy="29603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804643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{F44A3201-5DCF-4F82-81EC-96350B9174D0}tf56160789_win32</Template>
  <TotalTime>188</TotalTime>
  <Words>134</Words>
  <Application>Microsoft Macintosh PowerPoint</Application>
  <PresentationFormat>Widescreen</PresentationFormat>
  <Paragraphs>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Bookman Old Style</vt:lpstr>
      <vt:lpstr>Calibri</vt:lpstr>
      <vt:lpstr>Franklin Gothic Book</vt:lpstr>
      <vt:lpstr>Wingdings</vt:lpstr>
      <vt:lpstr>Custom</vt:lpstr>
      <vt:lpstr>Expense Management</vt:lpstr>
      <vt:lpstr>Project Description</vt:lpstr>
      <vt:lpstr>Project Features</vt:lpstr>
      <vt:lpstr>Technology Stack</vt:lpstr>
      <vt:lpstr>Backend</vt:lpstr>
      <vt:lpstr>Flow Diagram</vt:lpstr>
      <vt:lpstr>Flow Diagram</vt:lpstr>
      <vt:lpstr>Wireframes</vt:lpstr>
      <vt:lpstr>Wireframes</vt:lpstr>
      <vt:lpstr>Wireframes</vt:lpstr>
      <vt:lpstr>PowerPoint Presentation</vt:lpstr>
      <vt:lpstr>PowerPoint Presentation</vt:lpstr>
      <vt:lpstr>Click Up</vt:lpstr>
      <vt:lpstr>Slack </vt:lpstr>
      <vt:lpstr>Slack </vt:lpstr>
      <vt:lpstr>GitHub </vt:lpstr>
      <vt:lpstr>GitHub </vt:lpstr>
      <vt:lpstr>Learning Outcomes</vt:lpstr>
      <vt:lpstr>Learning Outcomes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Expense Management</dc:title>
  <dc:creator>Adullah Mazher</dc:creator>
  <cp:lastModifiedBy>Microsoft Office User</cp:lastModifiedBy>
  <cp:revision>3</cp:revision>
  <dcterms:created xsi:type="dcterms:W3CDTF">2023-11-29T15:21:56Z</dcterms:created>
  <dcterms:modified xsi:type="dcterms:W3CDTF">2023-11-29T19:08:59Z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